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60" r:id="rId4"/>
    <p:sldId id="267" r:id="rId5"/>
    <p:sldId id="266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9B1"/>
    <a:srgbClr val="CFCDC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34" d="100"/>
          <a:sy n="13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64111-94FE-BC43-9C4E-AD93D3806A9F}" type="datetime1">
              <a:rPr lang="nb-NO" smtClean="0"/>
              <a:pPr/>
              <a:t>24.04.2014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EF37-E473-5449-BF87-0CDB6F890B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47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3C43-943C-1646-B378-C22CB3B6B835}" type="datetime1">
              <a:rPr lang="nb-NO" smtClean="0"/>
              <a:pPr/>
              <a:t>24.04.2014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3FA0B-3A8D-864E-A873-6D79D757DD2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820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8474-662F-824C-BBAE-6561386CC033}" type="datetime1">
              <a:rPr lang="nb-NO" smtClean="0"/>
              <a:t>24.04.2014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1EE-DD18-C243-B2E0-A8193B64C1D9}" type="datetime1">
              <a:rPr lang="nb-NO" smtClean="0"/>
              <a:t>24.04.2014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589-F49F-714B-9172-6CBAA31AC054}" type="datetime1">
              <a:rPr lang="nb-NO" smtClean="0"/>
              <a:t>24.04.2014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0" y="457200"/>
            <a:ext cx="8305800" cy="5257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10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093-5E6B-7248-9205-5A46E233606D}" type="datetime1">
              <a:rPr lang="nb-NO" smtClean="0"/>
              <a:t>24.04.2014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1FEE-86E1-6B42-AA6F-61B93D665CA3}" type="datetime1">
              <a:rPr lang="nb-NO" smtClean="0"/>
              <a:t>24.04.2014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7E7B-C444-FA43-89EF-FE677D2748BB}" type="datetime1">
              <a:rPr lang="nb-NO" smtClean="0"/>
              <a:t>24.04.2014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FF50-A830-1549-BA3C-CF952EF4DFBB}" type="datetime1">
              <a:rPr lang="nb-NO" smtClean="0"/>
              <a:t>24.04.2014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262-69C6-0E40-B4A0-4EF9A27B07EA}" type="datetime1">
              <a:rPr lang="nb-NO" smtClean="0"/>
              <a:t>24.04.2014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70C-7D10-A045-A916-DE04FA08E890}" type="datetime1">
              <a:rPr lang="nb-NO" smtClean="0"/>
              <a:t>24.04.2014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753C-7502-CF43-907A-B5279D8B98E3}" type="datetime1">
              <a:rPr lang="nb-NO" smtClean="0"/>
              <a:t>24.04.2014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CA44-F81A-F042-919F-F4CC76DF23ED}" type="datetime1">
              <a:rPr lang="nb-NO" smtClean="0"/>
              <a:t>24.04.2014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Trykk view&gt;header and footer for å sette inn bunntekst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34A4-F2B5-8D49-848C-08E202DD466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812281"/>
            <a:ext cx="92202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inion Pro"/>
                <a:cs typeface="Minion Pro"/>
              </a:defRPr>
            </a:lvl1pPr>
          </a:lstStyle>
          <a:p>
            <a:fld id="{A8A7C180-2F81-B746-AB58-92C917C95FD1}" type="datetime1">
              <a:rPr lang="nb-NO" smtClean="0"/>
              <a:t>24.04.2014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92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inion Pro"/>
                <a:cs typeface="Minion Pro"/>
              </a:defRPr>
            </a:lvl1pPr>
          </a:lstStyle>
          <a:p>
            <a:fld id="{596D34A4-F2B5-8D49-848C-08E202DD466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Picture 12" descr="levering-logo-skrivesenteret-bredd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705600" y="6233894"/>
            <a:ext cx="2438400" cy="5336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Minion Pro"/>
          <a:ea typeface="+mj-ea"/>
          <a:cs typeface="Mini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800" kern="1200">
          <a:solidFill>
            <a:schemeClr val="tx2"/>
          </a:solidFill>
          <a:latin typeface="Minion Pro"/>
          <a:ea typeface="+mn-ea"/>
          <a:cs typeface="Minion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600" kern="1200">
          <a:solidFill>
            <a:schemeClr val="tx2"/>
          </a:solidFill>
          <a:latin typeface="Minion Pro"/>
          <a:ea typeface="+mn-ea"/>
          <a:cs typeface="Minion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400" kern="1200">
          <a:solidFill>
            <a:schemeClr val="tx2"/>
          </a:solidFill>
          <a:latin typeface="Minion Pro"/>
          <a:ea typeface="+mn-ea"/>
          <a:cs typeface="Minion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000" kern="1200">
          <a:solidFill>
            <a:schemeClr val="tx2"/>
          </a:solidFill>
          <a:latin typeface="Minion Pro"/>
          <a:ea typeface="+mn-ea"/>
          <a:cs typeface="Minion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Arial"/>
        <a:buChar char="•"/>
        <a:defRPr sz="2000" kern="1200">
          <a:solidFill>
            <a:schemeClr val="tx2"/>
          </a:solidFill>
          <a:latin typeface="Minion Pro"/>
          <a:ea typeface="+mn-ea"/>
          <a:cs typeface="Mini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DEDED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vering-logo-skrivesenteret-bredd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5181600"/>
            <a:ext cx="4648200" cy="1017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1556792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accent1"/>
                </a:solidFill>
                <a:latin typeface="Minion Pro"/>
                <a:cs typeface="Minion Pro"/>
              </a:rPr>
              <a:t>Trinn 7</a:t>
            </a:r>
          </a:p>
          <a:p>
            <a:pPr algn="ctr"/>
            <a:endParaRPr lang="nb-NO" sz="4000" b="1" dirty="0" smtClean="0">
              <a:solidFill>
                <a:schemeClr val="accent1"/>
              </a:solidFill>
              <a:latin typeface="Minion Pro"/>
              <a:cs typeface="Minion Pro"/>
            </a:endParaRPr>
          </a:p>
          <a:p>
            <a:pPr algn="ctr"/>
            <a:r>
              <a:rPr lang="nb-NO" sz="4000" b="1" dirty="0" smtClean="0">
                <a:solidFill>
                  <a:schemeClr val="accent1"/>
                </a:solidFill>
                <a:latin typeface="Minion Pro"/>
                <a:cs typeface="Minion Pro"/>
              </a:rPr>
              <a:t>Lage en skriveplan for skolen</a:t>
            </a:r>
          </a:p>
          <a:p>
            <a:pPr algn="ctr"/>
            <a:r>
              <a:rPr lang="nb-NO" sz="4000" b="1" i="1" dirty="0" smtClean="0">
                <a:solidFill>
                  <a:schemeClr val="accent1"/>
                </a:solidFill>
                <a:latin typeface="Minion Pro"/>
                <a:cs typeface="Minion Pro"/>
              </a:rPr>
              <a:t>Hva velger vi?</a:t>
            </a:r>
            <a:endParaRPr lang="nb-NO" sz="4000" b="1" i="1" dirty="0">
              <a:solidFill>
                <a:schemeClr val="accent1"/>
              </a:solidFill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Å lage en språkplan  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Innhold: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Hvorfor er det viktig å ha en plan?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Ulike typer planer. </a:t>
            </a:r>
            <a:r>
              <a:rPr lang="nb-NO" i="1" dirty="0" smtClean="0"/>
              <a:t>Hva velger vi?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Eksempler på ulike planer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Videre arbeid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30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936104"/>
          </a:xfrm>
        </p:spPr>
        <p:txBody>
          <a:bodyPr>
            <a:normAutofit fontScale="90000"/>
          </a:bodyPr>
          <a:lstStyle/>
          <a:p>
            <a:r>
              <a:rPr lang="nb-NO" sz="2800" dirty="0" smtClean="0">
                <a:solidFill>
                  <a:srgbClr val="FF0000"/>
                </a:solidFill>
              </a:rPr>
              <a:t>Helhetlig plan for å sikre at det jobbes systematisk</a:t>
            </a:r>
            <a:br>
              <a:rPr lang="nb-NO" sz="2800" dirty="0" smtClean="0">
                <a:solidFill>
                  <a:srgbClr val="FF0000"/>
                </a:solidFill>
              </a:rPr>
            </a:br>
            <a:r>
              <a:rPr lang="nb-NO" sz="2800" dirty="0" smtClean="0">
                <a:solidFill>
                  <a:srgbClr val="FF0000"/>
                </a:solidFill>
              </a:rPr>
              <a:t>med skriving som grunnleggende ferdighet</a:t>
            </a:r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>
              <a:buFont typeface="Wingdings" pitchFamily="2" charset="2"/>
              <a:buChar char="q"/>
            </a:pPr>
            <a:r>
              <a:rPr lang="nb-NO" dirty="0"/>
              <a:t>En slik </a:t>
            </a:r>
            <a:r>
              <a:rPr lang="nb-NO" dirty="0" smtClean="0"/>
              <a:t>plan </a:t>
            </a:r>
            <a:r>
              <a:rPr lang="nb-NO" dirty="0"/>
              <a:t>skal kvalitetssikre arbeidet og </a:t>
            </a:r>
            <a:r>
              <a:rPr lang="nb-NO" dirty="0" smtClean="0"/>
              <a:t>legge </a:t>
            </a:r>
            <a:r>
              <a:rPr lang="nb-NO" dirty="0"/>
              <a:t>vekt på god </a:t>
            </a:r>
            <a:r>
              <a:rPr lang="nb-NO" dirty="0" smtClean="0"/>
              <a:t>progresjon 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En </a:t>
            </a:r>
            <a:r>
              <a:rPr lang="nb-NO" dirty="0"/>
              <a:t>slik plan skal være at </a:t>
            </a:r>
            <a:r>
              <a:rPr lang="nb-NO" dirty="0" smtClean="0"/>
              <a:t>redskap </a:t>
            </a:r>
            <a:r>
              <a:rPr lang="nb-NO" dirty="0"/>
              <a:t>for lærerne i det daglige </a:t>
            </a:r>
            <a:r>
              <a:rPr lang="nb-NO" dirty="0" smtClean="0"/>
              <a:t>arbeidet</a:t>
            </a:r>
            <a:endParaRPr lang="nb-NO" dirty="0"/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Skoleledelsen må sikre at planene blir brukt og at nye ansatte får kjennskap til at den finnes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Planen er dynamisk og må endres når det er behov for det 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2634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Ulike typer planer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Hva velger vi?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nb-NO" dirty="0" smtClean="0"/>
              <a:t>Plan for de grunnleggende ferdighetene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Plan for lesing og skriving som grunnleggende ferdighet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Plan </a:t>
            </a:r>
            <a:r>
              <a:rPr lang="nb-NO" dirty="0"/>
              <a:t>f</a:t>
            </a:r>
            <a:r>
              <a:rPr lang="nb-NO" dirty="0" smtClean="0"/>
              <a:t>or skriving som grunnleggende ferdighet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Plan over helhetlige skriveopplegg og gode skriveoppgaver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Plan eller  en oversikt/ plakat over hva skolen ønsker å satse på (prinsipper for god skriveopplæring)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Legge det inn i eksisterende planer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33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0000"/>
                </a:solidFill>
              </a:rPr>
              <a:t>Eksempel på skriveplan for 5. trinn</a:t>
            </a:r>
            <a:endParaRPr lang="nb-NO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4200" r="1544"/>
          <a:stretch/>
        </p:blipFill>
        <p:spPr bwMode="auto">
          <a:xfrm>
            <a:off x="825432" y="1340768"/>
            <a:ext cx="7350643" cy="48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4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Eksempel på plan for veiledet skriving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4" y="1124744"/>
            <a:ext cx="886252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innhold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0"/>
            <a:ext cx="93853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 Plan for helhetlige skriveprosjekt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nb-NO" dirty="0" smtClean="0"/>
              <a:t>For å sikre at skolen jobber med skriving som grunnleggende ferdighet, kan det utarbeides en plan med fokus på helhetlige skriveprosesser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Hva er det viktig at elevene lærer?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Ta utgangspunkt i læreplanmålene når dere lager skriveoppgaver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Se på hva som kjennetegner en skriveprosess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Hva slags emnehjelp og skrivestøtte trenger elevene?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Hvilke strategier vil det være mest hensiktsmessig å fokusere på?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        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96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Videre arbeid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b-NO" dirty="0" smtClean="0"/>
              <a:t>Arbeidsprosessen videre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Fordele oppgaver</a:t>
            </a:r>
          </a:p>
          <a:p>
            <a:pPr>
              <a:buFont typeface="Wingdings" pitchFamily="2" charset="2"/>
              <a:buChar char="q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50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84848"/>
      </a:dk2>
      <a:lt2>
        <a:srgbClr val="D7C9B1"/>
      </a:lt2>
      <a:accent1>
        <a:srgbClr val="E35941"/>
      </a:accent1>
      <a:accent2>
        <a:srgbClr val="F37943"/>
      </a:accent2>
      <a:accent3>
        <a:srgbClr val="484848"/>
      </a:accent3>
      <a:accent4>
        <a:srgbClr val="C5C4C4"/>
      </a:accent4>
      <a:accent5>
        <a:srgbClr val="2AB573"/>
      </a:accent5>
      <a:accent6>
        <a:srgbClr val="009344"/>
      </a:accent6>
      <a:hlink>
        <a:srgbClr val="2F2F2F"/>
      </a:hlink>
      <a:folHlink>
        <a:srgbClr val="C5C4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246</Words>
  <Application>Microsoft Office PowerPoint</Application>
  <PresentationFormat>Skjermfremvisning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 Theme</vt:lpstr>
      <vt:lpstr>PowerPoint-presentasjon</vt:lpstr>
      <vt:lpstr>Å lage en språkplan  </vt:lpstr>
      <vt:lpstr>Helhetlig plan for å sikre at det jobbes systematisk med skriving som grunnleggende ferdighet</vt:lpstr>
      <vt:lpstr>Ulike typer planer Hva velger vi? </vt:lpstr>
      <vt:lpstr>Eksempel på skriveplan for 5. trinn</vt:lpstr>
      <vt:lpstr>Eksempel på plan for veiledet skriving </vt:lpstr>
      <vt:lpstr>PowerPoint-presentasjon</vt:lpstr>
      <vt:lpstr> Plan for helhetlige skriveprosjekt </vt:lpstr>
      <vt:lpstr>Videre arbeid </vt:lpstr>
    </vt:vector>
  </TitlesOfParts>
  <Company>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s</dc:creator>
  <cp:lastModifiedBy>Hege Kjelstad Berg</cp:lastModifiedBy>
  <cp:revision>58</cp:revision>
  <dcterms:created xsi:type="dcterms:W3CDTF">2013-05-13T08:15:42Z</dcterms:created>
  <dcterms:modified xsi:type="dcterms:W3CDTF">2014-04-24T10:52:50Z</dcterms:modified>
</cp:coreProperties>
</file>